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8" r:id="rId4"/>
    <p:sldId id="259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3D0-03D0-4634-9A21-ED45BF815A7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09A4-1F58-404D-BF5F-1F8FA2674DE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29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3D0-03D0-4634-9A21-ED45BF815A7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09A4-1F58-404D-BF5F-1F8FA2674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4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3D0-03D0-4634-9A21-ED45BF815A7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09A4-1F58-404D-BF5F-1F8FA2674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3D0-03D0-4634-9A21-ED45BF815A7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09A4-1F58-404D-BF5F-1F8FA2674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1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3D0-03D0-4634-9A21-ED45BF815A7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09A4-1F58-404D-BF5F-1F8FA2674DE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93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3D0-03D0-4634-9A21-ED45BF815A7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09A4-1F58-404D-BF5F-1F8FA2674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6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3D0-03D0-4634-9A21-ED45BF815A7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09A4-1F58-404D-BF5F-1F8FA2674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3D0-03D0-4634-9A21-ED45BF815A7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09A4-1F58-404D-BF5F-1F8FA2674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0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3D0-03D0-4634-9A21-ED45BF815A7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09A4-1F58-404D-BF5F-1F8FA2674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1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D343D0-03D0-4634-9A21-ED45BF815A7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CF09A4-1F58-404D-BF5F-1F8FA2674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0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3D0-03D0-4634-9A21-ED45BF815A7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09A4-1F58-404D-BF5F-1F8FA2674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2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D343D0-03D0-4634-9A21-ED45BF815A71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CF09A4-1F58-404D-BF5F-1F8FA2674DE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60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0FA61-CA90-F320-B2AA-B7951EDA9B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Владимир 2 Всеволодович Мономах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8F8307-9EC4-938E-060A-57C661A856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Ковалева Анна 113 группа</a:t>
            </a:r>
          </a:p>
        </p:txBody>
      </p:sp>
    </p:spTree>
    <p:extLst>
      <p:ext uri="{BB962C8B-B14F-4D97-AF65-F5344CB8AC3E}">
        <p14:creationId xmlns:p14="http://schemas.microsoft.com/office/powerpoint/2010/main" val="390273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BBAF4-10C4-AFE7-F45D-C4EEA8C8E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1450757"/>
          </a:xfrm>
        </p:spPr>
        <p:txBody>
          <a:bodyPr/>
          <a:lstStyle/>
          <a:p>
            <a:pPr algn="ctr"/>
            <a:r>
              <a:rPr lang="ru-RU" b="1" dirty="0"/>
              <a:t>Биография.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0192D6-2040-3270-BA8F-68E8C529A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8336" y="3149558"/>
            <a:ext cx="17704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A5615E1-314D-E13B-D728-F00B601B38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971" y="1792766"/>
            <a:ext cx="3688730" cy="419367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73797C4-8CC0-BD0E-D82F-8F6B16E3A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13238" y="3192355"/>
            <a:ext cx="313233" cy="23664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62BF68-CBAB-5253-C76B-098ACEE31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80561" y="1792766"/>
            <a:ext cx="7640104" cy="4559396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dirty="0"/>
              <a:t>Родился</a:t>
            </a:r>
            <a:r>
              <a:rPr lang="ru-RU" sz="2300" dirty="0"/>
              <a:t> 26 мая 1053 года в Переяславле.</a:t>
            </a:r>
          </a:p>
          <a:p>
            <a:r>
              <a:rPr lang="ru-RU" sz="2300" b="1" dirty="0"/>
              <a:t>Отец</a:t>
            </a:r>
            <a:r>
              <a:rPr lang="ru-RU" sz="2300" dirty="0"/>
              <a:t> — </a:t>
            </a:r>
            <a:r>
              <a:rPr lang="ru-RU" sz="2300" dirty="0" err="1"/>
              <a:t>переяславский</a:t>
            </a:r>
            <a:r>
              <a:rPr lang="ru-RU" sz="2300" dirty="0"/>
              <a:t> князь Всеволод Ярославич, сын великого князя Ярослава Мудрого. </a:t>
            </a:r>
          </a:p>
          <a:p>
            <a:r>
              <a:rPr lang="ru-RU" sz="2300" b="1" dirty="0"/>
              <a:t>Мать</a:t>
            </a:r>
            <a:r>
              <a:rPr lang="ru-RU" sz="2300" dirty="0"/>
              <a:t> — предположительно, дочь византийского императора Константина IX Мономаха. В дальнейшем Владимир взял себе прозвище рода матери, которое в переводе означает «единоборец». </a:t>
            </a:r>
          </a:p>
          <a:p>
            <a:r>
              <a:rPr lang="ru-RU" sz="2300" b="1" dirty="0"/>
              <a:t>До 1093 года</a:t>
            </a:r>
            <a:r>
              <a:rPr lang="ru-RU" sz="2300" dirty="0"/>
              <a:t> в основном был вассалом своих дядьев и отца, правил в </a:t>
            </a:r>
            <a:r>
              <a:rPr lang="ru-RU" sz="2300" dirty="0" err="1"/>
              <a:t>Ростове</a:t>
            </a:r>
            <a:r>
              <a:rPr lang="ru-RU" sz="2300" dirty="0"/>
              <a:t>, Смоленске, Волыни, Чернигове и Переславле. </a:t>
            </a:r>
          </a:p>
          <a:p>
            <a:r>
              <a:rPr lang="ru-RU" sz="2300" b="1" dirty="0"/>
              <a:t>После смерти отца в 1093 году</a:t>
            </a:r>
            <a:r>
              <a:rPr lang="ru-RU" sz="2300" dirty="0"/>
              <a:t> Владимир мог занять киевский престол, но, не желая войны, добровольно уступил власть двоюродному брату Святополку </a:t>
            </a:r>
            <a:r>
              <a:rPr lang="ru-RU" sz="2300" dirty="0" err="1"/>
              <a:t>Изяславичу</a:t>
            </a:r>
            <a:r>
              <a:rPr lang="ru-RU" sz="2300" dirty="0"/>
              <a:t>. При этом Мономах сохранил власть в Чернигове, в </a:t>
            </a:r>
            <a:r>
              <a:rPr lang="ru-RU" sz="2300" dirty="0" err="1"/>
              <a:t>Ростове</a:t>
            </a:r>
            <a:r>
              <a:rPr lang="ru-RU" sz="2300" dirty="0"/>
              <a:t> и Смоленске, а также не позволил сыну Святополка занять Новгород, оставив это место за своим сыном. </a:t>
            </a:r>
          </a:p>
          <a:p>
            <a:r>
              <a:rPr lang="ru-RU" sz="2300" b="1" dirty="0"/>
              <a:t>После смерти Святополка в 1113 году</a:t>
            </a:r>
            <a:r>
              <a:rPr lang="ru-RU" sz="2300" dirty="0"/>
              <a:t> Владимир Мономах стал великим князем киевским. </a:t>
            </a:r>
          </a:p>
          <a:p>
            <a:r>
              <a:rPr lang="ru-RU" sz="2300" b="1" dirty="0"/>
              <a:t>Умер 19 мая 1125 года</a:t>
            </a:r>
            <a:r>
              <a:rPr lang="ru-RU" sz="2300" dirty="0"/>
              <a:t> близ Переяславля, был погребён в Софийском соборе Киева рядом с отцом.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4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ED863-3787-57CD-EA6F-9A6B3E78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Личная биография.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8E2AA7-93E3-9A6E-5DAE-09733F24E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70824"/>
            <a:ext cx="10058400" cy="2824337"/>
          </a:xfrm>
        </p:spPr>
        <p:txBody>
          <a:bodyPr/>
          <a:lstStyle/>
          <a:p>
            <a:r>
              <a:rPr lang="ru-RU" b="1" dirty="0"/>
              <a:t>Мономах был трижды женат</a:t>
            </a:r>
            <a:r>
              <a:rPr lang="ru-RU" dirty="0"/>
              <a:t>. Первой женой была Гита, дочь английского короля Гаральда, имя второй жены неизвестно, известно лишь, что она скончалась 8 мая 1107 года, третьей женой — княгиня Евфимия.</a:t>
            </a:r>
          </a:p>
          <a:p>
            <a:r>
              <a:rPr lang="ru-RU" b="1" dirty="0"/>
              <a:t>От первой жены</a:t>
            </a:r>
            <a:r>
              <a:rPr lang="ru-RU" dirty="0"/>
              <a:t> у Владимира Мономаха было пять сыновей: Мстислава, Ярополка, Вячеслава, Георгия (Юрия) и Андрея. </a:t>
            </a:r>
            <a:r>
              <a:rPr lang="ru-RU" b="1" dirty="0"/>
              <a:t>От второй жены</a:t>
            </a:r>
            <a:r>
              <a:rPr lang="ru-RU" dirty="0"/>
              <a:t> были дети — Изяслав, Ростислав, Роман, Глеб, Святослав. </a:t>
            </a:r>
            <a:r>
              <a:rPr lang="ru-RU" b="1" dirty="0"/>
              <a:t>Третья жена</a:t>
            </a:r>
            <a:r>
              <a:rPr lang="ru-RU" dirty="0"/>
              <a:t> родила Изяслава и Ростислава. </a:t>
            </a:r>
            <a:r>
              <a:rPr lang="ru-RU" b="1" dirty="0"/>
              <a:t>Дочери</a:t>
            </a:r>
            <a:r>
              <a:rPr lang="ru-RU" dirty="0"/>
              <a:t> Мономаха — Мария (Марина), </a:t>
            </a:r>
            <a:r>
              <a:rPr lang="ru-RU" dirty="0" err="1"/>
              <a:t>Евдоксия</a:t>
            </a:r>
            <a:r>
              <a:rPr lang="ru-RU" dirty="0"/>
              <a:t>, Евфимия, Агафья.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30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CF621-5979-F3A7-9FD7-0B93C2CD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42" y="603115"/>
            <a:ext cx="10058400" cy="1036969"/>
          </a:xfrm>
        </p:spPr>
        <p:txBody>
          <a:bodyPr/>
          <a:lstStyle/>
          <a:p>
            <a:pPr algn="ctr"/>
            <a:r>
              <a:rPr lang="ru-RU" dirty="0"/>
              <a:t>Военное дело.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EC3853-5E8D-3F54-0848-2A1E2AAA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04" y="1845734"/>
            <a:ext cx="10591476" cy="44967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«Каждый держит отчину свою.»</a:t>
            </a:r>
          </a:p>
          <a:p>
            <a:r>
              <a:rPr lang="ru-RU" dirty="0"/>
              <a:t>Эту фразу, Владимир в 1097 году назвал принципом (компромиссом), который привел к перемирию </a:t>
            </a:r>
            <a:r>
              <a:rPr lang="ru-RU" dirty="0" err="1"/>
              <a:t>противоречных</a:t>
            </a:r>
            <a:r>
              <a:rPr lang="ru-RU" dirty="0"/>
              <a:t> тенденций разных земель, например: стремление князей к независимости и необходимость поддерживать единство перед лицом внешних угроз.</a:t>
            </a:r>
          </a:p>
          <a:p>
            <a:r>
              <a:rPr lang="ru-RU" b="1" dirty="0"/>
              <a:t>В 1076 году</a:t>
            </a:r>
            <a:r>
              <a:rPr lang="ru-RU" dirty="0"/>
              <a:t> совершил поход в Силезию и Чехию, в 1077 году принял участие в войнах Всеволода с Всеславом Полоцким.</a:t>
            </a:r>
          </a:p>
          <a:p>
            <a:r>
              <a:rPr lang="ru-RU" b="1" dirty="0"/>
              <a:t>В конце 1070-х — начале 1090-х</a:t>
            </a:r>
            <a:r>
              <a:rPr lang="ru-RU" dirty="0"/>
              <a:t> совершил 12 успешных походов против половцев и в 1080 году — против торков. </a:t>
            </a:r>
          </a:p>
          <a:p>
            <a:r>
              <a:rPr lang="ru-RU" b="1" dirty="0"/>
              <a:t>С 1093 года</a:t>
            </a:r>
            <a:r>
              <a:rPr lang="ru-RU" dirty="0"/>
              <a:t> Мономах — союзник великого князя Киевского — Святополка </a:t>
            </a:r>
            <a:r>
              <a:rPr lang="ru-RU" dirty="0" err="1"/>
              <a:t>Изяславича</a:t>
            </a:r>
            <a:r>
              <a:rPr lang="ru-RU" dirty="0"/>
              <a:t>, принимал участие во всех его боевых походах.</a:t>
            </a:r>
          </a:p>
          <a:p>
            <a:r>
              <a:rPr lang="ru-RU" b="1" dirty="0"/>
              <a:t>В 1096 году</a:t>
            </a:r>
            <a:r>
              <a:rPr lang="ru-RU" dirty="0"/>
              <a:t> на Русь было совершено крупное нападение половцев — Мономах разбил у Зарубинского брода на Днепре хана </a:t>
            </a:r>
            <a:r>
              <a:rPr lang="ru-RU" dirty="0" err="1"/>
              <a:t>Тугоркана</a:t>
            </a:r>
            <a:r>
              <a:rPr lang="ru-RU" dirty="0"/>
              <a:t>, а в 1107 году вместе с другими князьями разгромил хана </a:t>
            </a:r>
            <a:r>
              <a:rPr lang="ru-RU" dirty="0" err="1"/>
              <a:t>Боняка</a:t>
            </a:r>
            <a:r>
              <a:rPr lang="ru-RU" dirty="0"/>
              <a:t>.</a:t>
            </a:r>
          </a:p>
          <a:p>
            <a:r>
              <a:rPr lang="ru-RU" b="1" dirty="0"/>
              <a:t>Именно при Мономахе</a:t>
            </a:r>
            <a:r>
              <a:rPr lang="ru-RU" dirty="0"/>
              <a:t> Русь перешла от оборонительных действий к наступательным операциям. К началу 1120-х годов донская группировка половцев отступила от границ Руси к Северному Кавказу. 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921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A7AE3-396E-50C6-D9DD-EA81392C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74935"/>
            <a:ext cx="10058400" cy="1450757"/>
          </a:xfrm>
        </p:spPr>
        <p:txBody>
          <a:bodyPr/>
          <a:lstStyle/>
          <a:p>
            <a:pPr algn="ctr"/>
            <a:r>
              <a:rPr lang="ru-RU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736169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</TotalTime>
  <Words>439</Words>
  <Application>Microsoft Office PowerPoint</Application>
  <PresentationFormat>Широкоэкранный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Ретро</vt:lpstr>
      <vt:lpstr>Владимир 2 Всеволодович Мономах</vt:lpstr>
      <vt:lpstr>Биография.</vt:lpstr>
      <vt:lpstr>Личная биография.</vt:lpstr>
      <vt:lpstr>Военное дело.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1</cp:revision>
  <dcterms:created xsi:type="dcterms:W3CDTF">2026-02-08T16:58:43Z</dcterms:created>
  <dcterms:modified xsi:type="dcterms:W3CDTF">2026-02-08T17:28:32Z</dcterms:modified>
</cp:coreProperties>
</file>